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59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0459-77A2-4A02-9DE2-56B092691F17}" type="datetimeFigureOut">
              <a:rPr lang="fr-FR" smtClean="0"/>
              <a:t>11/03/2014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A840C-CF59-4B73-90D0-B8AF900122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0541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0459-77A2-4A02-9DE2-56B092691F17}" type="datetimeFigureOut">
              <a:rPr lang="fr-FR" smtClean="0"/>
              <a:t>11/03/2014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A840C-CF59-4B73-90D0-B8AF900122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8380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0459-77A2-4A02-9DE2-56B092691F17}" type="datetimeFigureOut">
              <a:rPr lang="fr-FR" smtClean="0"/>
              <a:t>11/03/2014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A840C-CF59-4B73-90D0-B8AF900122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8481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0459-77A2-4A02-9DE2-56B092691F17}" type="datetimeFigureOut">
              <a:rPr lang="fr-FR" smtClean="0"/>
              <a:t>11/03/2014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A840C-CF59-4B73-90D0-B8AF900122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32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0459-77A2-4A02-9DE2-56B092691F17}" type="datetimeFigureOut">
              <a:rPr lang="fr-FR" smtClean="0"/>
              <a:t>11/03/2014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A840C-CF59-4B73-90D0-B8AF900122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7008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0459-77A2-4A02-9DE2-56B092691F17}" type="datetimeFigureOut">
              <a:rPr lang="fr-FR" smtClean="0"/>
              <a:t>11/03/2014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A840C-CF59-4B73-90D0-B8AF900122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594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0459-77A2-4A02-9DE2-56B092691F17}" type="datetimeFigureOut">
              <a:rPr lang="fr-FR" smtClean="0"/>
              <a:t>11/03/2014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A840C-CF59-4B73-90D0-B8AF900122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0968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0459-77A2-4A02-9DE2-56B092691F17}" type="datetimeFigureOut">
              <a:rPr lang="fr-FR" smtClean="0"/>
              <a:t>11/03/2014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A840C-CF59-4B73-90D0-B8AF900122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5314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0459-77A2-4A02-9DE2-56B092691F17}" type="datetimeFigureOut">
              <a:rPr lang="fr-FR" smtClean="0"/>
              <a:t>11/03/2014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A840C-CF59-4B73-90D0-B8AF900122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3355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0459-77A2-4A02-9DE2-56B092691F17}" type="datetimeFigureOut">
              <a:rPr lang="fr-FR" smtClean="0"/>
              <a:t>11/03/2014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A840C-CF59-4B73-90D0-B8AF900122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621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40459-77A2-4A02-9DE2-56B092691F17}" type="datetimeFigureOut">
              <a:rPr lang="fr-FR" smtClean="0"/>
              <a:t>11/03/2014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A840C-CF59-4B73-90D0-B8AF900122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341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40459-77A2-4A02-9DE2-56B092691F17}" type="datetimeFigureOut">
              <a:rPr lang="fr-FR" smtClean="0"/>
              <a:t>11/03/2014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A840C-CF59-4B73-90D0-B8AF900122B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8732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8557260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comp_orale_time_CM1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164288" y="18864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421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23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6363" y="76200"/>
            <a:ext cx="6389687" cy="670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692696"/>
            <a:ext cx="2094171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244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93709" cy="4504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32563"/>
            <a:ext cx="1316336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1568" y="4653136"/>
            <a:ext cx="6827073" cy="2023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837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Affichage à l'écran (4:3)</PresentationFormat>
  <Paragraphs>0</Paragraphs>
  <Slides>3</Slides>
  <Notes>0</Notes>
  <HiddenSlides>0</HiddenSlides>
  <MMClips>1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Réjane</dc:creator>
  <cp:lastModifiedBy>Réjane</cp:lastModifiedBy>
  <cp:revision>3</cp:revision>
  <dcterms:created xsi:type="dcterms:W3CDTF">2014-03-11T15:34:29Z</dcterms:created>
  <dcterms:modified xsi:type="dcterms:W3CDTF">2014-03-11T15:43:04Z</dcterms:modified>
</cp:coreProperties>
</file>