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5" r:id="rId6"/>
    <p:sldId id="266" r:id="rId7"/>
    <p:sldId id="259" r:id="rId8"/>
    <p:sldId id="262" r:id="rId9"/>
    <p:sldId id="260" r:id="rId10"/>
    <p:sldId id="261" r:id="rId11"/>
    <p:sldId id="263" r:id="rId12"/>
    <p:sldId id="267" r:id="rId13"/>
    <p:sldId id="270" r:id="rId14"/>
    <p:sldId id="269" r:id="rId1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892D1E-6B6D-567A-F3F9-A349058121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06E0D76-D29F-C1B0-FA71-9CDFB99711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5F4107E-01DD-769F-C6B9-4613747D2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F87F1-B594-4BEA-89C6-DD3C3454E6AC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300621A-259A-2F25-939D-51731822E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713BDD2-6812-4D42-2081-F82953673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6188C-BF67-4792-A483-2DD3A3A1DC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8013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F147E5-2EAE-CC9D-71C1-885D23B03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7516AF0-914E-1E29-440E-FB9D476319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A3F681D-1019-1353-63D0-426DA56CD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F87F1-B594-4BEA-89C6-DD3C3454E6AC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62CE182-4C3B-6E19-D555-2B1F0F107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F94E3BE-D2F8-FD5F-A1B0-1AA197AC1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6188C-BF67-4792-A483-2DD3A3A1DC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8951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A925EF6-5C32-DBF2-1AEB-46151E4F68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11F21A1-DCD7-A2C1-7DB0-43A9F5D3CE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D14921C-BB25-2E92-B01C-E50D98BFC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F87F1-B594-4BEA-89C6-DD3C3454E6AC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6C4F896-8943-F2D8-0761-CBB397AC1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BDB631B-5B13-490D-7C11-442DC5CF6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6188C-BF67-4792-A483-2DD3A3A1DC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409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3582C7-37C0-0837-1A7A-45EBAC874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A543FE3-A565-009E-A427-6010EE503E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30F0859-85FC-7B67-53A1-111190F03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F87F1-B594-4BEA-89C6-DD3C3454E6AC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C3CAEE3-8B5B-BD64-5FE3-537EDACF7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CBC4F9F-210F-FD24-3E2F-34FED5FCA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6188C-BF67-4792-A483-2DD3A3A1DC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0784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72CA178-568D-AF85-EAB4-1DA585E69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4BCD376-25BA-1157-C533-AFD43F2BBB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72C096B-C6F6-E46A-5F23-E6B027507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F87F1-B594-4BEA-89C6-DD3C3454E6AC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4ABF139-3B71-A88D-4E94-CD9D7C4FB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EEE4DCF-5F59-AF19-A8BE-662A17E4C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6188C-BF67-4792-A483-2DD3A3A1DC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5040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5D4CF4-40B9-DF23-D89B-B373EC7B9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CB5323-EB4F-85CB-C21D-505457D5BC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5AEADC5-4E2C-F0E4-27E5-2FB8504EFB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F356498-ECCC-12B0-3A73-CE3DF9AA4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F87F1-B594-4BEA-89C6-DD3C3454E6AC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4EC75ED-240E-3351-A76C-97BB7957D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4A08C4C-7F88-5B14-4416-6A4677B85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6188C-BF67-4792-A483-2DD3A3A1DC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5387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E0D730-29A9-5A1D-F6D9-1DF770DCA8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A27B9F0-1295-1DD8-B12A-07A9F25F3A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C46DBC3-0E36-A454-7FD1-D277277961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D12CD10-6517-5A29-0E51-CC76CF5529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A40AAF7-5700-A9FE-275B-B0C2EF4A99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85A8D8A-94E0-347D-98DD-0AFD259E7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F87F1-B594-4BEA-89C6-DD3C3454E6AC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C8A41AD-74E9-39F9-9AE2-3720B7CC0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6C772E9-D896-3D36-F536-59EED8741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6188C-BF67-4792-A483-2DD3A3A1DC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9970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326611-12DB-089B-152A-6B1D7619B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A470380-D468-AA2B-AAAF-AB77F4888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F87F1-B594-4BEA-89C6-DD3C3454E6AC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7DFB8EE-2415-55DB-02CD-14826CED2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559096C-A8CF-60AA-3F89-F2DE37A08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6188C-BF67-4792-A483-2DD3A3A1DC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158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9310980-863D-3C00-B9ED-45578F028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F87F1-B594-4BEA-89C6-DD3C3454E6AC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9B02B10-C880-E8CE-CDF3-CFEA564A5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8072735-2F59-80B5-97B3-D8912123B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6188C-BF67-4792-A483-2DD3A3A1DC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2661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AFD8779-9A9B-9845-D55C-C116B146F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CD308C-7D94-FE13-BE9E-A427134009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A577D31-A68D-75BA-BC10-9D416B7539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A4B5E62-37DC-D072-05D5-EF65C7D03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F87F1-B594-4BEA-89C6-DD3C3454E6AC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6B98AB7-6131-2D02-E7E3-48F9AF15E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51FDBF4-1FFC-6B84-9848-126CA5187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6188C-BF67-4792-A483-2DD3A3A1DC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0731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8CFD97-243D-24AF-E044-779438EB3B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5C8AC88D-8181-8F8E-CC5D-7EC0C23137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B65E9A9-757C-3B89-399A-C9BFCC6B25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42FFA42-866C-DE11-6880-D50B586C5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F87F1-B594-4BEA-89C6-DD3C3454E6AC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6DBE942-FDDC-2A54-AAA3-C49EC4FFD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0E78B1E-BE41-BA56-A6C1-7A2D2CC77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6188C-BF67-4792-A483-2DD3A3A1DC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5961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070C335-D9F4-A285-9A6C-56E841452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BE727D0-4C28-F670-5BF8-98EBCA3659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ABC2FAB-E35C-7562-BE94-86FF0BAF54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9F87F1-B594-4BEA-89C6-DD3C3454E6AC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DAFB82C-EC7A-66F6-9DF8-AD5AFCE9E9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A0CC403-5F8F-C841-F255-41DBB0CC3F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6188C-BF67-4792-A483-2DD3A3A1DC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7483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5.png"/><Relationship Id="rId5" Type="http://schemas.openxmlformats.org/officeDocument/2006/relationships/image" Target="../media/image26.jp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web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10" Type="http://schemas.openxmlformats.org/officeDocument/2006/relationships/image" Target="../media/image5.png"/><Relationship Id="rId4" Type="http://schemas.openxmlformats.org/officeDocument/2006/relationships/image" Target="../media/image6.jp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5.png"/><Relationship Id="rId5" Type="http://schemas.openxmlformats.org/officeDocument/2006/relationships/image" Target="../media/image15.jp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5.png"/><Relationship Id="rId5" Type="http://schemas.openxmlformats.org/officeDocument/2006/relationships/image" Target="../media/image17.webp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5.png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5.png"/><Relationship Id="rId5" Type="http://schemas.openxmlformats.org/officeDocument/2006/relationships/image" Target="../media/image24.webp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B7D8BF02-46B0-5A79-850D-E7FB130951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770" y="340439"/>
            <a:ext cx="5426460" cy="6177121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2A22CBEB-B949-0A31-EF39-696D3A196B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75" y="340439"/>
            <a:ext cx="2772599" cy="1037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27241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5E092A7-4D26-D7D8-832B-650C0FCDBD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17" y="380502"/>
            <a:ext cx="2038635" cy="187668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653740B-DB0E-F1C2-D0EA-89E81B6AD6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557" y="478264"/>
            <a:ext cx="7516900" cy="5008135"/>
          </a:xfrm>
          <a:prstGeom prst="rect">
            <a:avLst/>
          </a:prstGeom>
        </p:spPr>
      </p:pic>
      <p:pic>
        <p:nvPicPr>
          <p:cNvPr id="6" name="sailing">
            <a:hlinkClick r:id="" action="ppaction://media"/>
            <a:extLst>
              <a:ext uri="{FF2B5EF4-FFF2-40B4-BE49-F238E27FC236}">
                <a16:creationId xmlns:a16="http://schemas.microsoft.com/office/drawing/2014/main" id="{3C5D87E5-FE40-7AB1-CD5E-6CA6EFB4D1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55165" y="54863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1720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CE8E85DC-A26C-2008-44B1-54DA91008C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011" y="718997"/>
            <a:ext cx="1312167" cy="133719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E8332E1-2D5B-E262-1FFE-7D5511A41C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852" y="761013"/>
            <a:ext cx="1312167" cy="131216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51685923-CF87-54F8-59FF-9DD9820789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603" y="761013"/>
            <a:ext cx="1182107" cy="134615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87405C7-F166-E1C1-04BC-C36F14FFC3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6294" y="761013"/>
            <a:ext cx="1355704" cy="135570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E7AA9E9-5577-54CB-86F9-B1400C82DE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1582" y="761013"/>
            <a:ext cx="1388574" cy="138857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F6329AE-7797-4290-7910-606D8E1636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6" y="3018377"/>
            <a:ext cx="1201369" cy="1228706"/>
          </a:xfrm>
          <a:prstGeom prst="rect">
            <a:avLst/>
          </a:prstGeom>
          <a:noFill/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2CA5BB5-11D4-F7B3-76AE-FC7DBFA8382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17908" y="3018377"/>
            <a:ext cx="1271033" cy="129484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91BF4AE-8BB1-1E2D-8634-1C2B01169E4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62772" y="2987298"/>
            <a:ext cx="1355704" cy="135570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9B792D6-E6C9-E455-B22A-5B6E884B586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21786" y="3018377"/>
            <a:ext cx="1322291" cy="129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610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CE8E85DC-A26C-2008-44B1-54DA91008C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011" y="718997"/>
            <a:ext cx="1312167" cy="133719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E8332E1-2D5B-E262-1FFE-7D5511A41C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852" y="761013"/>
            <a:ext cx="1312167" cy="131216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51685923-CF87-54F8-59FF-9DD9820789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603" y="761013"/>
            <a:ext cx="1182107" cy="134615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87405C7-F166-E1C1-04BC-C36F14FFC3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6294" y="761013"/>
            <a:ext cx="1355704" cy="135570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E7AA9E9-5577-54CB-86F9-B1400C82DE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1582" y="761013"/>
            <a:ext cx="1388574" cy="138857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F6329AE-7797-4290-7910-606D8E1636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994" y="3700958"/>
            <a:ext cx="1201369" cy="1228706"/>
          </a:xfrm>
          <a:prstGeom prst="rect">
            <a:avLst/>
          </a:prstGeom>
          <a:noFill/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2CA5BB5-11D4-F7B3-76AE-FC7DBFA8382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49543" y="3779583"/>
            <a:ext cx="1271033" cy="129484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91BF4AE-8BB1-1E2D-8634-1C2B01169E4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11671" y="3749154"/>
            <a:ext cx="1355704" cy="1355704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8361073D-FFB5-4420-59FC-AB3610172074}"/>
              </a:ext>
            </a:extLst>
          </p:cNvPr>
          <p:cNvSpPr txBox="1"/>
          <p:nvPr/>
        </p:nvSpPr>
        <p:spPr>
          <a:xfrm>
            <a:off x="1429555" y="217068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340B5E2-C189-8BD7-6860-314C8D61E845}"/>
              </a:ext>
            </a:extLst>
          </p:cNvPr>
          <p:cNvSpPr txBox="1"/>
          <p:nvPr/>
        </p:nvSpPr>
        <p:spPr>
          <a:xfrm>
            <a:off x="3472363" y="217068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20F3293-8B1A-236F-8DF0-12E116DBEE90}"/>
              </a:ext>
            </a:extLst>
          </p:cNvPr>
          <p:cNvSpPr txBox="1"/>
          <p:nvPr/>
        </p:nvSpPr>
        <p:spPr>
          <a:xfrm>
            <a:off x="5778254" y="2193113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4A88520-C261-C392-8E45-CBF68DE19065}"/>
              </a:ext>
            </a:extLst>
          </p:cNvPr>
          <p:cNvSpPr txBox="1"/>
          <p:nvPr/>
        </p:nvSpPr>
        <p:spPr>
          <a:xfrm>
            <a:off x="7861969" y="2219338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7C0516F-A3BD-FC8C-5B1C-71E9C9BD7957}"/>
              </a:ext>
            </a:extLst>
          </p:cNvPr>
          <p:cNvSpPr txBox="1"/>
          <p:nvPr/>
        </p:nvSpPr>
        <p:spPr>
          <a:xfrm>
            <a:off x="10218746" y="2235773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497EE8F-EA5B-0F36-20CC-8896C44DF9EC}"/>
              </a:ext>
            </a:extLst>
          </p:cNvPr>
          <p:cNvSpPr txBox="1"/>
          <p:nvPr/>
        </p:nvSpPr>
        <p:spPr>
          <a:xfrm>
            <a:off x="2649502" y="5074429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C167484-E853-1591-398F-D5FEABA0F7D8}"/>
              </a:ext>
            </a:extLst>
          </p:cNvPr>
          <p:cNvSpPr txBox="1"/>
          <p:nvPr/>
        </p:nvSpPr>
        <p:spPr>
          <a:xfrm>
            <a:off x="4867187" y="5087308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287C5A-67DC-B3F7-DF2F-54B8AC9007F0}"/>
              </a:ext>
            </a:extLst>
          </p:cNvPr>
          <p:cNvSpPr txBox="1"/>
          <p:nvPr/>
        </p:nvSpPr>
        <p:spPr>
          <a:xfrm>
            <a:off x="6962884" y="516310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8C5F616-94E2-6C3E-3BBB-A6EB7D9AF888}"/>
              </a:ext>
            </a:extLst>
          </p:cNvPr>
          <p:cNvSpPr txBox="1"/>
          <p:nvPr/>
        </p:nvSpPr>
        <p:spPr>
          <a:xfrm>
            <a:off x="9207230" y="516310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>
                <a:solidFill>
                  <a:schemeClr val="bg1"/>
                </a:solidFill>
              </a:rPr>
              <a:t>9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AD12ACFD-E6CC-A0DF-358D-BD02EAD89A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04058" y="3700957"/>
            <a:ext cx="1341327" cy="13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2654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CE8E85DC-A26C-2008-44B1-54DA91008C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011" y="718997"/>
            <a:ext cx="1312167" cy="133719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E8332E1-2D5B-E262-1FFE-7D5511A41C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852" y="761013"/>
            <a:ext cx="1312167" cy="131216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51685923-CF87-54F8-59FF-9DD9820789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603" y="761013"/>
            <a:ext cx="1182107" cy="134615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87405C7-F166-E1C1-04BC-C36F14FFC3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6294" y="761013"/>
            <a:ext cx="1355704" cy="135570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E7AA9E9-5577-54CB-86F9-B1400C82DE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1582" y="761013"/>
            <a:ext cx="1388574" cy="138857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F6329AE-7797-4290-7910-606D8E1636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6" y="3018377"/>
            <a:ext cx="1201369" cy="1228706"/>
          </a:xfrm>
          <a:prstGeom prst="rect">
            <a:avLst/>
          </a:prstGeom>
          <a:noFill/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2CA5BB5-11D4-F7B3-76AE-FC7DBFA8382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17908" y="3018377"/>
            <a:ext cx="1271033" cy="129484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91BF4AE-8BB1-1E2D-8634-1C2B01169E4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62772" y="2987298"/>
            <a:ext cx="1355704" cy="135570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9B792D6-E6C9-E455-B22A-5B6E884B586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21786" y="3018377"/>
            <a:ext cx="1322291" cy="1293546"/>
          </a:xfrm>
          <a:prstGeom prst="rect">
            <a:avLst/>
          </a:prstGeom>
        </p:spPr>
      </p:pic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15FDFE0E-B683-81FD-A2EE-223A0D9DB40D}"/>
              </a:ext>
            </a:extLst>
          </p:cNvPr>
          <p:cNvSpPr/>
          <p:nvPr/>
        </p:nvSpPr>
        <p:spPr>
          <a:xfrm>
            <a:off x="5124540" y="4750833"/>
            <a:ext cx="1942920" cy="1572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89195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CE8E85DC-A26C-2008-44B1-54DA91008C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011" y="358389"/>
            <a:ext cx="1312167" cy="133719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E8332E1-2D5B-E262-1FFE-7D5511A41C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2852" y="400405"/>
            <a:ext cx="1312167" cy="131216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51685923-CF87-54F8-59FF-9DD9820789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603" y="400405"/>
            <a:ext cx="1182107" cy="134615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87405C7-F166-E1C1-04BC-C36F14FFC3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06294" y="400405"/>
            <a:ext cx="1355704" cy="135570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E7AA9E9-5577-54CB-86F9-B1400C82DE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51582" y="400405"/>
            <a:ext cx="1388574" cy="138857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F6329AE-7797-4290-7910-606D8E1636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6" y="2657769"/>
            <a:ext cx="1201369" cy="1228706"/>
          </a:xfrm>
          <a:prstGeom prst="rect">
            <a:avLst/>
          </a:prstGeom>
          <a:noFill/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2CA5BB5-11D4-F7B3-76AE-FC7DBFA8382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91022" y="2721309"/>
            <a:ext cx="1271033" cy="129484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91BF4AE-8BB1-1E2D-8634-1C2B01169E4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75952" y="2690880"/>
            <a:ext cx="1355704" cy="1355704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6E679A3-0F10-4E2E-6B75-7E64737F5649}"/>
              </a:ext>
            </a:extLst>
          </p:cNvPr>
          <p:cNvSpPr txBox="1"/>
          <p:nvPr/>
        </p:nvSpPr>
        <p:spPr>
          <a:xfrm>
            <a:off x="4383735" y="4854705"/>
            <a:ext cx="30225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>
                <a:solidFill>
                  <a:schemeClr val="bg1"/>
                </a:solidFill>
              </a:rPr>
              <a:t>_’d __ __ __   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F7FD3F0-CEEA-2D3A-D57A-10D556B3E2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4096" y="4795153"/>
            <a:ext cx="718797" cy="732504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5D6B1C9B-E5A9-4851-D597-712852F86505}"/>
              </a:ext>
            </a:extLst>
          </p:cNvPr>
          <p:cNvSpPr txBox="1"/>
          <p:nvPr/>
        </p:nvSpPr>
        <p:spPr>
          <a:xfrm>
            <a:off x="7883094" y="4894152"/>
            <a:ext cx="22545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>
                <a:solidFill>
                  <a:schemeClr val="bg1"/>
                </a:solidFill>
              </a:rPr>
              <a:t>And </a:t>
            </a:r>
            <a:r>
              <a:rPr lang="fr-FR" sz="4000" dirty="0" err="1">
                <a:solidFill>
                  <a:schemeClr val="bg1"/>
                </a:solidFill>
              </a:rPr>
              <a:t>you</a:t>
            </a:r>
            <a:r>
              <a:rPr lang="fr-FR" sz="4000" dirty="0">
                <a:solidFill>
                  <a:schemeClr val="bg1"/>
                </a:solidFill>
              </a:rPr>
              <a:t> ?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2A3DBCF8-1E9B-5149-77B0-1E9DEBCAA2E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188552" y="2657768"/>
            <a:ext cx="1388573" cy="1358387"/>
          </a:xfrm>
          <a:prstGeom prst="rect">
            <a:avLst/>
          </a:prstGeom>
        </p:spPr>
      </p:pic>
      <p:pic>
        <p:nvPicPr>
          <p:cNvPr id="12" name="I_d_like_archery_and_you">
            <a:hlinkClick r:id="" action="ppaction://media"/>
            <a:extLst>
              <a:ext uri="{FF2B5EF4-FFF2-40B4-BE49-F238E27FC236}">
                <a16:creationId xmlns:a16="http://schemas.microsoft.com/office/drawing/2014/main" id="{C66ACC4F-76CE-EDF8-288C-9838C28A6D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868486" y="55625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8292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3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7A13DDD-996F-952F-49DF-76CF7C7C3A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866" y="633046"/>
            <a:ext cx="8440616" cy="47689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AA5310A-B910-2F61-8F9D-40AF6D3469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93" y="308612"/>
            <a:ext cx="2248214" cy="2076740"/>
          </a:xfrm>
          <a:prstGeom prst="rect">
            <a:avLst/>
          </a:prstGeom>
        </p:spPr>
      </p:pic>
      <p:pic>
        <p:nvPicPr>
          <p:cNvPr id="6" name="archery">
            <a:hlinkClick r:id="" action="ppaction://media"/>
            <a:extLst>
              <a:ext uri="{FF2B5EF4-FFF2-40B4-BE49-F238E27FC236}">
                <a16:creationId xmlns:a16="http://schemas.microsoft.com/office/drawing/2014/main" id="{A9EA1FD7-4A6E-4524-0676-152D32A43C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69144" y="54019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89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86BE44A-DA2C-8055-C13D-008783A77D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7446" y="231529"/>
            <a:ext cx="3048001" cy="215741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9D9E80E-D942-51E7-E20F-9189B87C41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914" y="2508968"/>
            <a:ext cx="3271101" cy="232043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207F86E-ECDC-A70A-D84A-F87DB5918A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637" y="2666827"/>
            <a:ext cx="3979337" cy="223837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B319313-9F9F-CB51-C36D-E483D9B497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2856" y="4469059"/>
            <a:ext cx="3969842" cy="223837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4A2DC60-EAF4-94EA-AEB4-7675ED548EF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986" y="279657"/>
            <a:ext cx="3792210" cy="227532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D316B228-D3C8-3BD1-3AEF-1F8E7CECC3D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70" y="231529"/>
            <a:ext cx="1848108" cy="1838582"/>
          </a:xfrm>
          <a:prstGeom prst="rect">
            <a:avLst/>
          </a:prstGeom>
        </p:spPr>
      </p:pic>
      <p:pic>
        <p:nvPicPr>
          <p:cNvPr id="16" name="athletics">
            <a:hlinkClick r:id="" action="ppaction://media"/>
            <a:extLst>
              <a:ext uri="{FF2B5EF4-FFF2-40B4-BE49-F238E27FC236}">
                <a16:creationId xmlns:a16="http://schemas.microsoft.com/office/drawing/2014/main" id="{4CF15902-6D83-41A5-7A66-DD876CD732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89314" y="55882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81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A977507-B014-02E4-F451-303E2926D1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61" y="286347"/>
            <a:ext cx="2000529" cy="192431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78C8845-0626-2307-A7C4-9CCBDE5AE3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9703" y="395760"/>
            <a:ext cx="5884996" cy="5862927"/>
          </a:xfrm>
          <a:prstGeom prst="rect">
            <a:avLst/>
          </a:prstGeom>
        </p:spPr>
      </p:pic>
      <p:pic>
        <p:nvPicPr>
          <p:cNvPr id="6" name="climbing">
            <a:hlinkClick r:id="" action="ppaction://media"/>
            <a:extLst>
              <a:ext uri="{FF2B5EF4-FFF2-40B4-BE49-F238E27FC236}">
                <a16:creationId xmlns:a16="http://schemas.microsoft.com/office/drawing/2014/main" id="{16C83991-5D83-DE5F-99A8-C54498A9F0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25525" y="544239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068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A329962-66CB-1C32-70DE-EF5A583D9B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93" y="403430"/>
            <a:ext cx="2048161" cy="194337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A533A37-5253-AB38-1FBF-115DAC6119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571" y="403430"/>
            <a:ext cx="7849773" cy="5233182"/>
          </a:xfrm>
          <a:prstGeom prst="rect">
            <a:avLst/>
          </a:prstGeom>
        </p:spPr>
      </p:pic>
      <p:pic>
        <p:nvPicPr>
          <p:cNvPr id="8" name="diving">
            <a:hlinkClick r:id="" action="ppaction://media"/>
            <a:extLst>
              <a:ext uri="{FF2B5EF4-FFF2-40B4-BE49-F238E27FC236}">
                <a16:creationId xmlns:a16="http://schemas.microsoft.com/office/drawing/2014/main" id="{864AA83E-DAC0-5033-B9FD-A5A8ECE876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7464" y="556255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2512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CACDD9C-F1FA-7545-279D-6CEE9AFDD8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67" y="366656"/>
            <a:ext cx="1838582" cy="184810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691429E-B915-1982-A366-89543D4F52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415" y="366656"/>
            <a:ext cx="8276418" cy="5247249"/>
          </a:xfrm>
          <a:prstGeom prst="rect">
            <a:avLst/>
          </a:prstGeom>
        </p:spPr>
      </p:pic>
      <p:pic>
        <p:nvPicPr>
          <p:cNvPr id="6" name="fencing">
            <a:hlinkClick r:id="" action="ppaction://media"/>
            <a:extLst>
              <a:ext uri="{FF2B5EF4-FFF2-40B4-BE49-F238E27FC236}">
                <a16:creationId xmlns:a16="http://schemas.microsoft.com/office/drawing/2014/main" id="{7E7AB53A-8F16-039F-AF93-8A22037D7C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96810" y="54754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709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D4214D7-9F00-DCA6-A448-DDC689340B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83" y="388476"/>
            <a:ext cx="2133898" cy="205768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A60A370-323A-574D-BF09-1E9C92B75B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4477" y="3249967"/>
            <a:ext cx="4871017" cy="324531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0E7405F-366E-85E1-7795-4222396984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5558" y="514165"/>
            <a:ext cx="4871017" cy="3245315"/>
          </a:xfrm>
          <a:prstGeom prst="rect">
            <a:avLst/>
          </a:prstGeom>
        </p:spPr>
      </p:pic>
      <p:pic>
        <p:nvPicPr>
          <p:cNvPr id="8" name="gymnastics">
            <a:hlinkClick r:id="" action="ppaction://media"/>
            <a:extLst>
              <a:ext uri="{FF2B5EF4-FFF2-40B4-BE49-F238E27FC236}">
                <a16:creationId xmlns:a16="http://schemas.microsoft.com/office/drawing/2014/main" id="{81496C66-1A71-8A50-6393-21F6E8D862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61520" y="52749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6662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1C7F6EF-79C3-7511-D876-03D843A363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254" y="304737"/>
            <a:ext cx="2085975" cy="193357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9298A85-6240-92BE-E83B-B0F48BEC7D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998" y="1271524"/>
            <a:ext cx="8091688" cy="4045844"/>
          </a:xfrm>
          <a:prstGeom prst="rect">
            <a:avLst/>
          </a:prstGeom>
        </p:spPr>
      </p:pic>
      <p:pic>
        <p:nvPicPr>
          <p:cNvPr id="10" name="jumping">
            <a:hlinkClick r:id="" action="ppaction://media"/>
            <a:extLst>
              <a:ext uri="{FF2B5EF4-FFF2-40B4-BE49-F238E27FC236}">
                <a16:creationId xmlns:a16="http://schemas.microsoft.com/office/drawing/2014/main" id="{22B750E5-26A8-BAD8-F0D2-0E271754DE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31629" y="54681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9555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02F84D1-9F97-2F00-483B-3A2809E038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32" y="398668"/>
            <a:ext cx="1905266" cy="195289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2346C92-41F0-8432-8284-8D8B1C7ACE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665" y="398668"/>
            <a:ext cx="7504806" cy="5003736"/>
          </a:xfrm>
          <a:prstGeom prst="rect">
            <a:avLst/>
          </a:prstGeom>
        </p:spPr>
      </p:pic>
      <p:pic>
        <p:nvPicPr>
          <p:cNvPr id="7" name="rowing">
            <a:hlinkClick r:id="" action="ppaction://media"/>
            <a:extLst>
              <a:ext uri="{FF2B5EF4-FFF2-40B4-BE49-F238E27FC236}">
                <a16:creationId xmlns:a16="http://schemas.microsoft.com/office/drawing/2014/main" id="{3EF0FD72-E5C5-A4F8-F94A-3ACF46ABB2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38898" y="55196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558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17</Words>
  <Application>Microsoft Office PowerPoint</Application>
  <PresentationFormat>Grand écran</PresentationFormat>
  <Paragraphs>11</Paragraphs>
  <Slides>14</Slides>
  <Notes>0</Notes>
  <HiddenSlides>0</HiddenSlides>
  <MMClips>10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Réjane</dc:creator>
  <cp:lastModifiedBy>Réjane</cp:lastModifiedBy>
  <cp:revision>18</cp:revision>
  <dcterms:created xsi:type="dcterms:W3CDTF">2023-02-20T13:42:59Z</dcterms:created>
  <dcterms:modified xsi:type="dcterms:W3CDTF">2023-02-28T08:52:46Z</dcterms:modified>
</cp:coreProperties>
</file>