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8" r:id="rId4"/>
    <p:sldId id="259" r:id="rId5"/>
    <p:sldId id="260" r:id="rId6"/>
    <p:sldId id="256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20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8A8D-D861-4222-A086-8BADC206D671}" type="datetimeFigureOut">
              <a:rPr lang="fr-FR" smtClean="0"/>
              <a:t>02/04/2014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F9D9E-AECE-429C-8381-86F8A19598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3821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8A8D-D861-4222-A086-8BADC206D671}" type="datetimeFigureOut">
              <a:rPr lang="fr-FR" smtClean="0"/>
              <a:t>02/04/2014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F9D9E-AECE-429C-8381-86F8A19598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9638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8A8D-D861-4222-A086-8BADC206D671}" type="datetimeFigureOut">
              <a:rPr lang="fr-FR" smtClean="0"/>
              <a:t>02/04/2014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F9D9E-AECE-429C-8381-86F8A19598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730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8A8D-D861-4222-A086-8BADC206D671}" type="datetimeFigureOut">
              <a:rPr lang="fr-FR" smtClean="0"/>
              <a:t>02/04/2014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F9D9E-AECE-429C-8381-86F8A19598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3735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8A8D-D861-4222-A086-8BADC206D671}" type="datetimeFigureOut">
              <a:rPr lang="fr-FR" smtClean="0"/>
              <a:t>02/04/2014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F9D9E-AECE-429C-8381-86F8A19598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714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8A8D-D861-4222-A086-8BADC206D671}" type="datetimeFigureOut">
              <a:rPr lang="fr-FR" smtClean="0"/>
              <a:t>02/04/2014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F9D9E-AECE-429C-8381-86F8A19598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342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8A8D-D861-4222-A086-8BADC206D671}" type="datetimeFigureOut">
              <a:rPr lang="fr-FR" smtClean="0"/>
              <a:t>02/04/2014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F9D9E-AECE-429C-8381-86F8A19598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2604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8A8D-D861-4222-A086-8BADC206D671}" type="datetimeFigureOut">
              <a:rPr lang="fr-FR" smtClean="0"/>
              <a:t>02/04/2014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F9D9E-AECE-429C-8381-86F8A19598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8304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8A8D-D861-4222-A086-8BADC206D671}" type="datetimeFigureOut">
              <a:rPr lang="fr-FR" smtClean="0"/>
              <a:t>02/04/2014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F9D9E-AECE-429C-8381-86F8A19598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6706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8A8D-D861-4222-A086-8BADC206D671}" type="datetimeFigureOut">
              <a:rPr lang="fr-FR" smtClean="0"/>
              <a:t>02/04/2014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F9D9E-AECE-429C-8381-86F8A19598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42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8A8D-D861-4222-A086-8BADC206D671}" type="datetimeFigureOut">
              <a:rPr lang="fr-FR" smtClean="0"/>
              <a:t>02/04/2014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F9D9E-AECE-429C-8381-86F8A19598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3461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F8A8D-D861-4222-A086-8BADC206D671}" type="datetimeFigureOut">
              <a:rPr lang="fr-FR" smtClean="0"/>
              <a:t>02/04/2014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F9D9E-AECE-429C-8381-86F8A19598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364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4" y="1268760"/>
            <a:ext cx="8933781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how_old_is_CO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236296" y="1886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69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21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how_old_is_CO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236296" y="188640"/>
            <a:ext cx="609600" cy="609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8912674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637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21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304800"/>
            <a:ext cx="6999287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865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" y="980728"/>
            <a:ext cx="8915891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2029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840215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3031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70" y="476672"/>
            <a:ext cx="8848037" cy="432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77453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Affichage à l'écran (4:3)</PresentationFormat>
  <Paragraphs>0</Paragraphs>
  <Slides>6</Slides>
  <Notes>0</Notes>
  <HiddenSlides>0</HiddenSlides>
  <MMClips>2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Réjane</dc:creator>
  <cp:lastModifiedBy>Réjane</cp:lastModifiedBy>
  <cp:revision>3</cp:revision>
  <dcterms:created xsi:type="dcterms:W3CDTF">2014-03-10T15:15:09Z</dcterms:created>
  <dcterms:modified xsi:type="dcterms:W3CDTF">2014-04-02T08:32:11Z</dcterms:modified>
</cp:coreProperties>
</file>