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02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D7583-6FA4-4FEA-BFED-58DDD5E2C833}" type="datetimeFigureOut">
              <a:rPr lang="fr-FR" smtClean="0"/>
              <a:t>20/02/2014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58AD-9326-4212-AC64-A1F0DC3C7FE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3563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D7583-6FA4-4FEA-BFED-58DDD5E2C833}" type="datetimeFigureOut">
              <a:rPr lang="fr-FR" smtClean="0"/>
              <a:t>20/02/2014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58AD-9326-4212-AC64-A1F0DC3C7FE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7095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D7583-6FA4-4FEA-BFED-58DDD5E2C833}" type="datetimeFigureOut">
              <a:rPr lang="fr-FR" smtClean="0"/>
              <a:t>20/02/2014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58AD-9326-4212-AC64-A1F0DC3C7FE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7573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D7583-6FA4-4FEA-BFED-58DDD5E2C833}" type="datetimeFigureOut">
              <a:rPr lang="fr-FR" smtClean="0"/>
              <a:t>20/02/2014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58AD-9326-4212-AC64-A1F0DC3C7FE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202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D7583-6FA4-4FEA-BFED-58DDD5E2C833}" type="datetimeFigureOut">
              <a:rPr lang="fr-FR" smtClean="0"/>
              <a:t>20/02/2014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58AD-9326-4212-AC64-A1F0DC3C7FE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0417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D7583-6FA4-4FEA-BFED-58DDD5E2C833}" type="datetimeFigureOut">
              <a:rPr lang="fr-FR" smtClean="0"/>
              <a:t>20/02/2014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58AD-9326-4212-AC64-A1F0DC3C7FE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2920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D7583-6FA4-4FEA-BFED-58DDD5E2C833}" type="datetimeFigureOut">
              <a:rPr lang="fr-FR" smtClean="0"/>
              <a:t>20/02/2014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58AD-9326-4212-AC64-A1F0DC3C7FE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1795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D7583-6FA4-4FEA-BFED-58DDD5E2C833}" type="datetimeFigureOut">
              <a:rPr lang="fr-FR" smtClean="0"/>
              <a:t>20/02/2014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58AD-9326-4212-AC64-A1F0DC3C7FE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1106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D7583-6FA4-4FEA-BFED-58DDD5E2C833}" type="datetimeFigureOut">
              <a:rPr lang="fr-FR" smtClean="0"/>
              <a:t>20/02/2014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58AD-9326-4212-AC64-A1F0DC3C7FE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0019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D7583-6FA4-4FEA-BFED-58DDD5E2C833}" type="datetimeFigureOut">
              <a:rPr lang="fr-FR" smtClean="0"/>
              <a:t>20/02/2014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58AD-9326-4212-AC64-A1F0DC3C7FE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5827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D7583-6FA4-4FEA-BFED-58DDD5E2C833}" type="datetimeFigureOut">
              <a:rPr lang="fr-FR" smtClean="0"/>
              <a:t>20/02/2014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58AD-9326-4212-AC64-A1F0DC3C7FE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5533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D7583-6FA4-4FEA-BFED-58DDD5E2C833}" type="datetimeFigureOut">
              <a:rPr lang="fr-FR" smtClean="0"/>
              <a:t>20/02/2014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7D58AD-9326-4212-AC64-A1F0DC3C7FE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7989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1520" y="188640"/>
            <a:ext cx="406200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3600" b="1" cap="none" spc="0" dirty="0" smtClean="0">
                <a:ln w="11430"/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Comprendre à l’oral </a:t>
            </a:r>
            <a:endParaRPr lang="fr-FR" sz="3600" b="1" cap="none" spc="0" dirty="0">
              <a:ln w="11430"/>
              <a:solidFill>
                <a:schemeClr val="tx2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322" y="1124744"/>
            <a:ext cx="8805156" cy="4852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comp_orale_can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164288" y="18864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176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66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12" y="980728"/>
            <a:ext cx="9016588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can_I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363544" y="26064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148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06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17557"/>
            <a:ext cx="8568951" cy="6477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380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80547"/>
            <a:ext cx="8468476" cy="4258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245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90525"/>
            <a:ext cx="9144000" cy="5759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269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08623"/>
            <a:ext cx="6408712" cy="6513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8008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20578"/>
            <a:ext cx="6192688" cy="6616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5694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3</Words>
  <Application>Microsoft Office PowerPoint</Application>
  <PresentationFormat>Affichage à l'écran (4:3)</PresentationFormat>
  <Paragraphs>1</Paragraphs>
  <Slides>7</Slides>
  <Notes>0</Notes>
  <HiddenSlides>0</HiddenSlides>
  <MMClips>2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Réjane</dc:creator>
  <cp:lastModifiedBy>Réjane</cp:lastModifiedBy>
  <cp:revision>9</cp:revision>
  <dcterms:created xsi:type="dcterms:W3CDTF">2013-12-05T15:32:36Z</dcterms:created>
  <dcterms:modified xsi:type="dcterms:W3CDTF">2014-02-20T15:18:51Z</dcterms:modified>
</cp:coreProperties>
</file>