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77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FEF96C-689F-444C-A88C-CF236161D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C11079-3F03-4C97-889C-B3D42886F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9D5EF5-EFA2-43D3-A314-6D9FD04A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A9EE-0B23-4B71-87E5-1E74B9C6621B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2FDAED-972C-4F10-9B27-749040D22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011684-52A2-4C77-928D-AAC6520C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642-F024-493F-A4A1-2C02CCAB9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60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CA960-1A75-4E1A-B652-5CBDAD31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878D87-E665-4DA3-BCF8-A9B1489F7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2FA0F0-BC03-44FA-B10A-197FB875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A9EE-0B23-4B71-87E5-1E74B9C6621B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2BC7C6-7411-461E-A02A-4FE89344C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715391-68A5-492B-9C55-F991D21C4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642-F024-493F-A4A1-2C02CCAB9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26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41546D6-97F2-4C31-AB33-EF431CD94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C4FB5F-C3D5-43D2-97BE-14F42D2A3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AE50E2-F353-45E1-85CE-4D65ED8C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A9EE-0B23-4B71-87E5-1E74B9C6621B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BEFA51-7443-4CB5-AF29-F7368627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0BB2D5-E4A8-4208-940F-02A975D6E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642-F024-493F-A4A1-2C02CCAB9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36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0E71E-57ED-4B29-BB70-FC1994266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68B7A6-A435-4D30-ACE2-BF336EC18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F3D4DD-7DF3-4719-9BFC-EBDDF0EC2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A9EE-0B23-4B71-87E5-1E74B9C6621B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B8D172-58DC-42BB-BD78-7021453EC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95CD22-E9F6-4511-9369-3B3E602E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642-F024-493F-A4A1-2C02CCAB9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48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F97B0F-659C-4F67-BCED-1DD509BFB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DE0AF2-509A-4652-8B50-48A9F3A41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80D262-5860-41D3-82DB-8AB6D800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A9EE-0B23-4B71-87E5-1E74B9C6621B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0C88BA-0FBD-463B-9D30-94F7697A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ECD0CC-3D43-48A2-8CD9-63ED8E79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642-F024-493F-A4A1-2C02CCAB9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94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B6DCA-8952-4EF5-BB3C-CA4EB6CE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A3D7B5-025E-4242-A326-B65C33CE8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F7BFAA-E61A-44FE-87C7-C568F998B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5FF25C-2CBD-4A6C-A0AB-70D668D7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A9EE-0B23-4B71-87E5-1E74B9C6621B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0F1C2D-D06D-4D3F-A4D2-4F230953D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23AC46-F211-4481-931F-BF5E9A18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642-F024-493F-A4A1-2C02CCAB9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16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76BBA5-6B1A-4C00-82F5-21255334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F6C0DD-9FCE-44D5-B098-C3780891B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60C048-B05C-459E-8472-D93B208EA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6078F3-EE4E-475E-B5F0-550C47965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4B1B8F-9A8D-4BAA-A3A1-988D16F4B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A76EBFA-0746-4964-B793-781DA9F20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A9EE-0B23-4B71-87E5-1E74B9C6621B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45A007-DFF3-4491-8C0F-F1139A3B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4726265-07B4-4C9A-A0FF-DF6A9E071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642-F024-493F-A4A1-2C02CCAB9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20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466E05-ACA2-4AA7-BC1D-10523EA2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7DE88D5-C75E-462E-BE8F-B91F7452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A9EE-0B23-4B71-87E5-1E74B9C6621B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7DC350-0375-4364-89B5-BAAF4EC0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29A7E7-A04F-4E27-AB65-F1055927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642-F024-493F-A4A1-2C02CCAB9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12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4384EF-6551-4A0A-BC0F-5CFA1447F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A9EE-0B23-4B71-87E5-1E74B9C6621B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175C64B-D95E-47A9-8832-1F929EE7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D6E82C-0B11-4E9B-A5C2-60CF96FF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642-F024-493F-A4A1-2C02CCAB9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11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064E97-C94F-48E5-9CDE-ECBA2ADB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E67D7B-3DFF-4DF7-B511-957A598C7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E3B2F7-0F89-438E-AA1F-C26C7C29B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D76C7B-A12B-43E2-9847-D60BAFFE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A9EE-0B23-4B71-87E5-1E74B9C6621B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D2450D-3D8D-4DBA-AF63-389407B6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6FBA3A-D8AD-4B42-AA6F-F3870124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642-F024-493F-A4A1-2C02CCAB9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68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B550D-97FB-43DB-A82E-838C9A13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DF34B72-A2B3-4917-A17C-F8808DA79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9E019D-4B0F-424E-9295-F8E8FFAE0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E6492E-A52A-48B3-942E-0AC7463E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A9EE-0B23-4B71-87E5-1E74B9C6621B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2448BA-56E9-49B3-9553-889F2B2A6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20C919-0937-4CE6-B5B8-1A5F8357B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642-F024-493F-A4A1-2C02CCAB9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95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094A755-4D4F-42FB-9166-13CA7985A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1F85F7-E9D0-4060-A506-10D31BFBC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E2CDBB-DA8A-44D1-A84E-9514543D1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6A9EE-0B23-4B71-87E5-1E74B9C6621B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61E2FC-7519-44E1-905F-5821C6BCA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3EF803-5088-4DF9-A668-79712044F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FC642-F024-493F-A4A1-2C02CCAB9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33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ABD644B-073C-4106-BB4A-6BEC5565B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959" y="579951"/>
            <a:ext cx="7938081" cy="593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7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212DFBA-647A-4DEF-BF11-2A8FB7EC4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342900"/>
            <a:ext cx="766762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66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1A1D667-5B17-4555-B26C-A93A994FA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647" y="1010924"/>
            <a:ext cx="9196705" cy="417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6C50D68-96F5-42EC-91EF-BAC597DF3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400050"/>
            <a:ext cx="824865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41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9407A7A-28BA-477E-98A4-8E04CF8FB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500062"/>
            <a:ext cx="843915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0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C9264D7-E171-428C-A775-9F78261A2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838200"/>
            <a:ext cx="831532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94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98DB2D-C1F9-44DF-BBCE-248A7F78F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447" y="785879"/>
            <a:ext cx="9407106" cy="528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15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C7DB7E1-D5F6-4850-9A79-DECB92F8F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709612"/>
            <a:ext cx="77914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0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267B979-0FA2-4BF3-9669-E20BCCD3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511" y="1085352"/>
            <a:ext cx="8704978" cy="46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40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46C9BBE-3676-43AD-BDED-1A22A41F4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34" y="518509"/>
            <a:ext cx="8664732" cy="562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48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8FF9456-3385-42B7-B5AB-C626C96B4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590550"/>
            <a:ext cx="81057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67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EB26C3F-E6B0-4FA4-A81A-061E6B9DD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380" y="785153"/>
            <a:ext cx="8203239" cy="52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34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E45CFCC-9D88-4827-BBA0-7D5EDB277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342900"/>
            <a:ext cx="8153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59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C0561C0-5477-4E12-B979-033083A98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490" y="0"/>
            <a:ext cx="8309020" cy="63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80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ED35039-E238-4826-BBBC-BBCB16BF1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514350"/>
            <a:ext cx="814387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12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73D929B-06C5-4657-8FEC-AD3AB0EE5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245" y="204787"/>
            <a:ext cx="8117510" cy="665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32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4C4A1F2-C4F2-445B-8239-F9F1EDA5C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571500"/>
            <a:ext cx="76295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3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C052519-D083-4846-A307-E849E2143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400" y="565193"/>
            <a:ext cx="8447199" cy="57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97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76C9392-13CA-40C0-8CC2-C09549D41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09" y="384621"/>
            <a:ext cx="8796765" cy="59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65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7EDFF91-E526-4AB7-B710-2C92C7A60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903" y="717584"/>
            <a:ext cx="7732556" cy="542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37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D573E9F-FF04-4AE0-A6CE-A297248A1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75" y="710149"/>
            <a:ext cx="8696250" cy="54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10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B49C1E6-0693-44BE-9DF0-9540F9B11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07" y="338204"/>
            <a:ext cx="9593237" cy="594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07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0</Words>
  <Application>Microsoft Office PowerPoint</Application>
  <PresentationFormat>Grand écran</PresentationFormat>
  <Paragraphs>0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Réjane</dc:creator>
  <cp:lastModifiedBy>Réjane</cp:lastModifiedBy>
  <cp:revision>19</cp:revision>
  <dcterms:created xsi:type="dcterms:W3CDTF">2018-03-13T10:21:07Z</dcterms:created>
  <dcterms:modified xsi:type="dcterms:W3CDTF">2018-10-12T09:47:33Z</dcterms:modified>
</cp:coreProperties>
</file>