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5E703-C618-495A-8EE0-71257E54E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B9FB7B-F7C7-47FC-BDAE-AB8E2C8F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009A90-EF7B-4372-8CCF-E7CF7EAA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45F40-885C-4EE5-935A-8549F276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9BD26-507C-4413-B42F-4A4E692D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43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FF9D7-306E-4399-96D1-1C87874F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1DABCD-8F7E-4042-9FD1-E104F8CED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161F8C-DAD7-4B44-ADF2-5CA1EC1E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BEC9F-4997-4F2B-8B77-537E083A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826F6-5A9C-4E93-93C4-8D04AC8F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CB9817-DE81-4401-B0AC-9706264F6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05C6D6-95D4-4216-86C6-F2F9FD96A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15B526-7384-42D6-9AC8-E3EB91FC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86B3A-7D07-4401-BDF7-513BC5C6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29063-B2A2-45D1-8B20-528D55B5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98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5C223-B6EE-46C6-A605-0E870C2E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870FE1-A9FE-4DEE-9F6C-76E62CD28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44CF1A-CB0F-4B8A-BEE1-560BE8B4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6FDF8-6419-4472-A551-339EEB74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3FD504-3D72-45C4-BEA0-FE7E6A21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88C61-0C32-4296-9C8F-6EAB39F7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03FA13-B298-43BA-BFDB-94517F0D7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9EA878-7164-4929-9BFD-B287CBF1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D7364-D6E7-4118-A784-80DED939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6947F9-3CCD-4F44-BB21-A913F7C3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7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D3535-CA94-4686-AA51-B75CBFF8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42445-9658-402B-83F3-B12A1A10B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AC9B10-63C7-4539-B45C-4E9ED0D8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67BAF5-6032-49F7-9181-FBECAB51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06CDAC-44FB-4ABE-99DF-19DA9FF0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0D99FB-7B9D-439B-A968-CC79FBF2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3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08E3B-D4F9-4E3E-BBDC-6F16517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280483-595C-4C34-BCDD-5DCF1930B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294592-B641-4338-A73B-0AEAA95B3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61269C-EDEB-4E8E-8A21-F4DD9A1BF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129EFE-6418-4E25-ACE8-E04C06737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E9913A-4FA8-4EA0-B41C-602D5D32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E9300B-1404-4B2D-9450-940F015D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051D32-48E6-4547-B519-EAAEE0B4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74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D2216-E61C-4A32-843D-848C872B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48C844-0F16-49A3-9542-6AF93610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525FE4-7FF8-42CA-9244-9DEEBFD7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33A008-979F-4541-B03E-9820288F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3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110DF4-A57E-4A2C-B034-68620AAC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675419-4037-493C-B50F-58081814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8AA0E2-3849-48D7-BCAE-86427131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04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D381F-7746-4CB6-AE31-89AA9E93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704FC-BFDA-4890-B938-17E7500B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0BAE5F-FADC-4900-B4A9-7B00AEA47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81D4EF-DA1C-4010-8E1E-7354C388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6C07CB-5982-4576-8584-48F5FA0E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BA4BD4-7BAD-4969-A7BC-BE7321FF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5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61581-F71B-4F97-96B0-E4BA666E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882961-C713-4C47-9D5C-2245F93BB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32DE0B-0AC5-4FEC-B210-BFE2D725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130AC2-3282-4B69-A95D-52555623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38BB70-1F62-42DA-A4E2-88AD3F11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82E96A-02B0-4D28-BC9E-11B89F77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0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63CCCF-B6A1-4E98-80CC-A80501E6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80D8A8-C5DD-4F20-AFFB-4D70556A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52B2C8-3B4D-46FB-9E7E-8385A763A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3E97-8C07-47A4-B0E2-3B2FC2D92324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180F80-6D9A-46DA-BD9F-E9FA35103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3A1B78-2569-4BA6-B6D1-B3DBEC66E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BF30-D418-4E64-AA04-E3EEFA6D4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4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902778-C04F-40D9-A98B-93E5B12D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455" y="61163"/>
            <a:ext cx="5724580" cy="67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DBB142-1F01-4113-9CE8-39669022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4" y="573541"/>
            <a:ext cx="10792271" cy="45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5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278FB0-8E93-4D9C-9D0B-271867D1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5" y="378823"/>
            <a:ext cx="10599150" cy="46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7CCFBD-0E19-4464-9562-9792368B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473663"/>
            <a:ext cx="10981471" cy="47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3058FA-3F0B-436B-99A7-CBDEEE0E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83" y="459377"/>
            <a:ext cx="8112034" cy="55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3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43ACC1-A583-402E-8F61-326BA141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571227"/>
            <a:ext cx="9168812" cy="4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D9FF31-0BA9-4007-B5B8-0ED28FDD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704850"/>
            <a:ext cx="67532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63DAAB-AF91-436B-8C33-DA7CC312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370795"/>
            <a:ext cx="9052559" cy="57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67B8D8-717D-43AA-BB8B-9E2ED3EF9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876843"/>
            <a:ext cx="8769637" cy="53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6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5B3CB70-409C-4E28-83D4-2BEA91F9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1" y="812073"/>
            <a:ext cx="10729237" cy="34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2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1BDDA7-472F-4960-933E-D241906D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35" y="281261"/>
            <a:ext cx="8426930" cy="62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0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9EC3B5-1063-478D-B392-58958522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2" y="358237"/>
            <a:ext cx="10269855" cy="61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1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FEA532-293E-4674-BA29-2298F067A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2" y="387966"/>
            <a:ext cx="10032276" cy="60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580C691-E768-4998-85D0-8280BBF9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6" y="310650"/>
            <a:ext cx="9556568" cy="60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734A71-C989-4F5E-A901-9A2126F3C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02" y="382174"/>
            <a:ext cx="8464596" cy="60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27422B-34F6-4DBF-AA01-9641ABE4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509178"/>
            <a:ext cx="9627327" cy="54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C399CD-6263-4075-99A8-A9180727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76" y="531902"/>
            <a:ext cx="8431867" cy="56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2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27422B-34F6-4DBF-AA01-9641ABE4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36" y="365760"/>
            <a:ext cx="9627327" cy="54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8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Grand écran</PresentationFormat>
  <Paragraphs>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13</cp:revision>
  <dcterms:created xsi:type="dcterms:W3CDTF">2017-12-14T08:44:16Z</dcterms:created>
  <dcterms:modified xsi:type="dcterms:W3CDTF">2018-01-25T18:17:57Z</dcterms:modified>
</cp:coreProperties>
</file>