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C6017-DA0E-4203-95A2-F1A08863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6F508D-D6BA-4698-BDBA-6D133B24D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892BC-9685-42B4-A228-954ED883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9CB3DE-2C01-4D7E-B017-A052895B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CD6AF1-BF62-4919-AB07-149C16B9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48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955FE-FD68-402F-989F-D57A7A11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315D5D-C472-4C3D-BD79-F91750F52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ACABD-688E-4E84-B97F-9745BA44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C327DB-E4C1-4B45-AEFD-72DA61D0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45F10-2B6B-4A5D-B007-1227983F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31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02187C-45C1-4CFA-A524-6E7A7C350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E86054-F8F0-41D5-84BD-BDC374C1A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CAAAFE-94B5-40B1-BDA5-496FA81B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A145A8-868B-4C24-9D62-B065227F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7865A2-10E4-454D-8DE7-BED0ABAD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EBF73-24B6-4FD4-8538-DE839232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AD16B-E68D-4B72-BB91-BD2DB6F3D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35BB1F-8A08-4E55-86C4-CF0981A5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A2A04-581D-4AF1-9D07-B34BFD35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4F52D7-2230-4D55-934A-6C785452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6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B013D-D3CE-4221-B74E-62F67296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C7A52B-8C21-409C-B6D8-EA9B0592F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35E82C-DA8A-4E6B-8FB9-C5A096B0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141948-4185-4F77-8F97-A53C826D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73FDE-9EEB-4CE3-98A3-85CD2872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81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24364-7CB9-42F5-98B5-F7827170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EBD37-8E89-4E0A-9F51-8C3331DB6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1D6C1E-5399-4564-AA13-F050DBACA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6CAEAA-30E9-4307-A9A7-329C1F21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CD7385-825D-4D3F-8789-93B567A3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30E997-2284-4612-A9C8-67336C41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07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37EC6-9845-4AF6-A606-C81DC91D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E0FA0D-F209-4EDF-A829-10D8FE890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756E12-B369-4478-A46D-1442E8E4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2B6840-495C-4CC5-B39F-99C73B2D8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F44914-BDF3-4F4C-B8B5-DC9BA0E3D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77A507-134E-4FD6-A734-78F392D5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8C4D67-905B-40C3-9189-8CAF6921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C54D8DE-40FF-4268-A372-BED65349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20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CC411-C2A4-4BBC-AB46-6C228D49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6B7B95-3F89-42BD-A5C7-6D4894A7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36A428-F9B2-4B44-AC38-FBDCD72F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F0D333-9CE5-41CD-ADA1-09DF35A3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2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351166-323A-4DEE-BA7D-6C8FB742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249CF4-94EB-416C-8F3C-92BC3E0F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A00F2A-4FD1-4F4F-B911-20BACC1B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83048-F9F8-4442-BE8D-4A47D202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8148AC-85BA-4855-AA94-907B3B8ED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7BDF04-CBDE-4746-B549-12C7071D3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74EBF4-36B3-46BB-BB94-89FFBE10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EE0783-C48C-42B9-9213-C4D3503E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DFD339-7C54-4BA4-B37F-A87EE393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3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A0275-0972-4C0C-944C-AA70C448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9C400D-0334-4C8A-9FEE-4834436C1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4A5F62-2BBE-41B7-983C-615C43F85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C6E6AF-7244-4546-A704-3015DC0B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96E852-3D12-4D7E-9DD8-8C2677E9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92653C-7DE4-4915-9C84-426DC889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5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16493E-517B-4A48-A780-A58DE0F5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F2E567-D266-4D5B-9914-FECDCDF54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859A1D-1DB5-4937-ABF6-8FE10B145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5FE2-5D6B-46DD-A1B0-47EC48340E0B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677064-4736-4B61-A315-4CC83358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443045-339C-472F-A4AB-BB0152C7B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4882-8459-4063-946B-7AEB1E20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2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3336B11-0BA3-43EE-9450-8B875D10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68" y="667389"/>
            <a:ext cx="3995833" cy="52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997643A-1620-4C37-8528-826D9073F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02" y="554616"/>
            <a:ext cx="6726996" cy="574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9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0B5EA64-6680-4D9E-B535-7845CD1D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27" y="448916"/>
            <a:ext cx="7608346" cy="57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595FEB1-6EE2-4F1B-9729-A6DE5CFD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239" y="361422"/>
            <a:ext cx="4023521" cy="61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A1B502-7F61-4198-B8AE-E23BF37CD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84" y="1267232"/>
            <a:ext cx="9597031" cy="43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rtadelle_pan_biscotto_1">
            <a:hlinkClick r:id="" action="ppaction://media"/>
            <a:extLst>
              <a:ext uri="{FF2B5EF4-FFF2-40B4-BE49-F238E27FC236}">
                <a16:creationId xmlns:a16="http://schemas.microsoft.com/office/drawing/2014/main" id="{1807B5B4-FE35-4B30-9F89-4D8C0B34E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34411" y="612820"/>
            <a:ext cx="609600" cy="60960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3559288" y="377087"/>
            <a:ext cx="4721828" cy="6103826"/>
            <a:chOff x="3559288" y="377087"/>
            <a:chExt cx="4721828" cy="610382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9D2FD70-9CBC-46CD-A03C-4E2A4DD03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9288" y="377087"/>
              <a:ext cx="4721828" cy="610382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136571" y="493486"/>
              <a:ext cx="3183260" cy="2322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4238171" y="716179"/>
              <a:ext cx="3875865" cy="22159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/>
              <a:r>
                <a:rPr lang="fr-FR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	2	3	4</a:t>
              </a:r>
            </a:p>
            <a:p>
              <a:endParaRPr lang="fr-F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fr-FR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	6	7	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5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8202897-99C3-41BB-A427-DE594C48F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32" y="194811"/>
            <a:ext cx="5982535" cy="6468378"/>
          </a:xfrm>
          <a:prstGeom prst="rect">
            <a:avLst/>
          </a:prstGeom>
        </p:spPr>
      </p:pic>
      <p:pic>
        <p:nvPicPr>
          <p:cNvPr id="6" name="la_mia_nonna">
            <a:hlinkClick r:id="" action="ppaction://media"/>
            <a:extLst>
              <a:ext uri="{FF2B5EF4-FFF2-40B4-BE49-F238E27FC236}">
                <a16:creationId xmlns:a16="http://schemas.microsoft.com/office/drawing/2014/main" id="{449388F0-848B-40D7-9B68-14FBC7C9A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102" y="5600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</Words>
  <Application>Microsoft Office PowerPoint</Application>
  <PresentationFormat>Grand écran</PresentationFormat>
  <Paragraphs>3</Paragraphs>
  <Slides>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8</cp:revision>
  <dcterms:created xsi:type="dcterms:W3CDTF">2019-06-21T13:16:44Z</dcterms:created>
  <dcterms:modified xsi:type="dcterms:W3CDTF">2021-03-04T10:18:23Z</dcterms:modified>
</cp:coreProperties>
</file>