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46920-5306-4C7F-B317-53CE5F170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A4F2C48-C906-4B86-9DCA-1D2A165CE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589091-47E6-475D-B86D-CF726C734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7278-CB94-46FA-8667-E86A84024BF4}" type="datetimeFigureOut">
              <a:rPr lang="fr-FR" smtClean="0"/>
              <a:t>27/02/2018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75A256-5B55-443B-8729-E976B0FF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95CECC-A53D-4E4D-84FF-59347D20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2D46-D417-427D-A1BB-0AEC9B01E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15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45C93-9113-4614-8091-8B555A92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1CDE91-3BB6-4135-94F6-DEB737104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41B397-835D-4A56-BB1F-D9AE09C3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7278-CB94-46FA-8667-E86A84024BF4}" type="datetimeFigureOut">
              <a:rPr lang="fr-FR" smtClean="0"/>
              <a:t>27/02/2018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B3BC95-5461-4EB5-A57F-8C9098FC3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9E4CC0-2476-4838-8CF0-173D2C06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2D46-D417-427D-A1BB-0AEC9B01E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51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09BF89B-7B9D-4B29-A084-CB669F05CB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7BE4BA-8E63-4D66-8B45-0C6E38B14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64A829-259F-4B05-B558-0D830785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7278-CB94-46FA-8667-E86A84024BF4}" type="datetimeFigureOut">
              <a:rPr lang="fr-FR" smtClean="0"/>
              <a:t>27/02/2018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3C8B1C-2A3C-43B1-BF3F-B0FC263A6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E2A3B2-DA34-4A28-89C4-DA1FA1F4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2D46-D417-427D-A1BB-0AEC9B01E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29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93C309-2485-4243-97A9-401E1A20E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D93423-1573-420E-AC43-C92451547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EB887E-60FE-406D-8553-E449C357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7278-CB94-46FA-8667-E86A84024BF4}" type="datetimeFigureOut">
              <a:rPr lang="fr-FR" smtClean="0"/>
              <a:t>27/02/2018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CD4C1A-5DE2-47BA-A908-8B085F41D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613B49-320E-423D-9D0E-2C24A24C3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2D46-D417-427D-A1BB-0AEC9B01E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67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6E9C25-A212-4129-8F94-EB2B6061F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AA9BA9-34B9-4F70-9A94-9D03B5486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1DFB5D-DCD6-474C-851C-C0BE68096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7278-CB94-46FA-8667-E86A84024BF4}" type="datetimeFigureOut">
              <a:rPr lang="fr-FR" smtClean="0"/>
              <a:t>27/02/2018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9900AD-2A2B-411F-91D0-B8D19E21E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89BA99-ABBC-4F90-9829-3B758B1E2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2D46-D417-427D-A1BB-0AEC9B01E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3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6F4E5E-193C-415C-911F-529B00F27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6B5181-5DA2-4BB2-999F-8D9EE5B89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491647-3796-4BB1-B140-82C511352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FB9419-A6D6-4837-AA04-5CB2AEE17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7278-CB94-46FA-8667-E86A84024BF4}" type="datetimeFigureOut">
              <a:rPr lang="fr-FR" smtClean="0"/>
              <a:t>27/02/2018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7C4A7C-22D3-4FB9-9A33-C36163D6C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AEDFD9-A24B-4CEF-AB9A-43541F633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2D46-D417-427D-A1BB-0AEC9B01E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22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F4B151-4032-4E8F-B83B-6AE8C52D8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5F505B-9D3F-489B-80F0-904DF508C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2F71B2-41DE-4C7A-B987-5B57EB06B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9BB0C65-696F-4AC1-8772-648FC1E3F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39276EF-5FB0-492C-BDBC-9344C2225B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9D4EB7D-87F8-48FF-9A8F-F2B73185F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7278-CB94-46FA-8667-E86A84024BF4}" type="datetimeFigureOut">
              <a:rPr lang="fr-FR" smtClean="0"/>
              <a:t>27/02/2018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681445D-B7C7-43AD-ADDB-772FF66C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01D9ACA-1389-4F69-AD21-DD8771D92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2D46-D417-427D-A1BB-0AEC9B01E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2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4ACB55-9169-40FD-BB87-CDC0FC1D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D5D4627-B793-4BA4-A1B5-7997EAC65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7278-CB94-46FA-8667-E86A84024BF4}" type="datetimeFigureOut">
              <a:rPr lang="fr-FR" smtClean="0"/>
              <a:t>27/02/2018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460DD5-F029-42E1-99A6-1EFBC11C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65DD5F-428F-43BA-B24E-0D20BCCF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2D46-D417-427D-A1BB-0AEC9B01E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4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63A09D6-1146-4355-B03F-C879D2E89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7278-CB94-46FA-8667-E86A84024BF4}" type="datetimeFigureOut">
              <a:rPr lang="fr-FR" smtClean="0"/>
              <a:t>27/02/2018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3F4F0FE-7289-428E-BFF2-4FBC2A30C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E8A55F-6EC2-415F-97FF-1F849106D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2D46-D417-427D-A1BB-0AEC9B01E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92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4D02E1-C2DB-46B4-A8A2-E4A246621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A98051-4180-4F86-8E24-F9CD83626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91E44A-B317-4991-9FB4-C5A292BC2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37A6D8-1788-41A3-8DB8-8C883343C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7278-CB94-46FA-8667-E86A84024BF4}" type="datetimeFigureOut">
              <a:rPr lang="fr-FR" smtClean="0"/>
              <a:t>27/02/2018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B329C7-325B-4DCB-9FF8-C07B76658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8BEE07-B436-4E28-A862-54826FE7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2D46-D417-427D-A1BB-0AEC9B01E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85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2D8FE0-574B-4335-B17D-BE8A9220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4933294-0659-4B69-8AC6-886E5C7550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4AC2FB-72BC-4766-98AE-DC339A2C8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C5C6BB-A56C-4818-97DC-FD963A328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7278-CB94-46FA-8667-E86A84024BF4}" type="datetimeFigureOut">
              <a:rPr lang="fr-FR" smtClean="0"/>
              <a:t>27/02/2018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DA4E66-951C-4FEE-94A4-869EEB07D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7C0295-3F46-4FB6-8C52-042B779FC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2D46-D417-427D-A1BB-0AEC9B01E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74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4E5D82A-4394-4C14-8C42-2F7CA4BFD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7A8E63-6FF3-4365-9017-25F2D7132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3995F4-1173-4EFE-86E5-6C80A04C5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17278-CB94-46FA-8667-E86A84024BF4}" type="datetimeFigureOut">
              <a:rPr lang="fr-FR" smtClean="0"/>
              <a:t>27/02/2018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F7CBC4-DFEC-4EB2-90BB-EF4DEB633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B4DFDB-234D-454C-AF80-B3E9DD269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92D46-D417-427D-A1BB-0AEC9B01E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57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81445A0-759F-484F-A6E1-ACB243DBC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463" y="490531"/>
            <a:ext cx="6660021" cy="56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84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B1B9DA-2DA4-4787-B449-13234AA8F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596" y="756649"/>
            <a:ext cx="8746808" cy="534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93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9CFB0F0-2DC3-4E72-8BCF-F54A08D4C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495300"/>
            <a:ext cx="817245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67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B1B9DA-2DA4-4787-B449-13234AA8F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596" y="456203"/>
            <a:ext cx="8746808" cy="534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94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E1762E9-E642-42C5-9C69-F3BE880F5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366712"/>
            <a:ext cx="832485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39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A794D0B-2D22-452A-B43E-D9B4C45E9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765" y="894813"/>
            <a:ext cx="6466931" cy="506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67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A40AF4D-51CE-481C-B73B-9808558D2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16" y="650284"/>
            <a:ext cx="10629355" cy="338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56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424C9E0-FA26-4DA2-885F-E65291887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434" y="612593"/>
            <a:ext cx="8104767" cy="563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24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Grand écran</PresentationFormat>
  <Paragraphs>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Réjane</dc:creator>
  <cp:lastModifiedBy>Réjane</cp:lastModifiedBy>
  <cp:revision>3</cp:revision>
  <dcterms:created xsi:type="dcterms:W3CDTF">2018-02-27T10:52:18Z</dcterms:created>
  <dcterms:modified xsi:type="dcterms:W3CDTF">2018-02-27T11:10:16Z</dcterms:modified>
</cp:coreProperties>
</file>