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F4C9F3-B0D0-4549-A882-0FFB9A8AA9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D9F0B7C-55EC-40C9-ADFB-17093F436F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EFFB876-7B82-4D14-A285-7BEF5ECE1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02B0A-3D2E-47E4-989A-A30E7A51F5BB}" type="datetimeFigureOut">
              <a:rPr lang="fr-FR" smtClean="0"/>
              <a:t>03/09/2019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977AF73-8228-47F3-A35D-BE925F254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25C0A66-5A6C-4AC7-B9D0-2C2916D1E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C47F4-7931-439A-B384-5EA74833CC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9602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17F420-6FE9-4627-9F52-DC540E2B7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F3330E0-09C2-4DF4-B426-95E84F64A7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3CBF62C-2F8F-47D6-A6F9-84B9C3190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02B0A-3D2E-47E4-989A-A30E7A51F5BB}" type="datetimeFigureOut">
              <a:rPr lang="fr-FR" smtClean="0"/>
              <a:t>03/09/2019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C42785C-D520-4113-8AE7-848E9B544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8B27DA8-4BFB-4B2C-9866-F4C770641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C47F4-7931-439A-B384-5EA74833CC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6187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FA80745-56D9-4B79-B564-10760A3D4F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C3B30D3-9FF5-46BF-B057-9283FAC66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570BA3-B1D2-4653-9E9E-D66C7C234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02B0A-3D2E-47E4-989A-A30E7A51F5BB}" type="datetimeFigureOut">
              <a:rPr lang="fr-FR" smtClean="0"/>
              <a:t>03/09/2019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5B0DE02-3BF4-41C9-A65F-DD9F4C512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20285C-F96E-4482-B362-E1EF1750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C47F4-7931-439A-B384-5EA74833CC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8161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AD6F36-F6BB-4BED-A572-879EFF6E0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35765D-1A6C-44A0-9DE5-34EF1CF9D1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BA1D49-EC33-478A-9EED-E2342FAD0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02B0A-3D2E-47E4-989A-A30E7A51F5BB}" type="datetimeFigureOut">
              <a:rPr lang="fr-FR" smtClean="0"/>
              <a:t>03/09/2019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FDA451-5BA1-47F4-BE93-56B305329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ED997B-C19D-409A-8935-7A336C94E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C47F4-7931-439A-B384-5EA74833CC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6269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17D06F-680B-4883-A7C9-C1AA2E17E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0F2B1E0-F02B-4B6D-937D-A5C597901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47AC65B-DAF1-4EBB-BECB-117DFD477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02B0A-3D2E-47E4-989A-A30E7A51F5BB}" type="datetimeFigureOut">
              <a:rPr lang="fr-FR" smtClean="0"/>
              <a:t>03/09/2019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5AF0DAD-369F-4A21-BF2C-AEEDEFBE9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DD147C9-BE8C-46A4-95DE-963E26828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C47F4-7931-439A-B384-5EA74833CC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4252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406949-DD43-4A2E-BD21-3871A337A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174D93-794A-4261-8937-DBCFE0BA6C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A3EE6A9-7CEF-4EC5-AC25-7EDFB329E9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E3513C2-2758-4D20-94CC-AA58311F1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02B0A-3D2E-47E4-989A-A30E7A51F5BB}" type="datetimeFigureOut">
              <a:rPr lang="fr-FR" smtClean="0"/>
              <a:t>03/09/2019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3149628-CB5E-4211-9412-127BDD7D7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AFE22EB-CD6C-4869-A1D4-019B9888C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C47F4-7931-439A-B384-5EA74833CC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3382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450B3F-2BB8-41C4-80F3-2DCC1B5DF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398140F-87C7-4BD3-A61C-1C44B145C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AD7F1B4-F2F7-43BD-92A2-CBA9B72DC3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DDFB3EF-7191-4CA4-9331-F33BF518E8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3A308F1-0832-42E8-9B18-5B16CD1B06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FF753F1-C284-46D7-8B60-DFF9F276B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02B0A-3D2E-47E4-989A-A30E7A51F5BB}" type="datetimeFigureOut">
              <a:rPr lang="fr-FR" smtClean="0"/>
              <a:t>03/09/2019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899B4CA-76C2-41F1-AC3C-ACBA06A20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4473EBE-A881-4903-8015-239448611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C47F4-7931-439A-B384-5EA74833CC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5528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812CFA-7A37-4A26-BCAB-967787DC3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F2B0547-2930-40A0-98F6-1ECC333D8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02B0A-3D2E-47E4-989A-A30E7A51F5BB}" type="datetimeFigureOut">
              <a:rPr lang="fr-FR" smtClean="0"/>
              <a:t>03/09/2019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9C66384-FF8B-42E8-9C57-9C35BEED4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103C9C8-BD9B-4663-A00A-4C658CE2A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C47F4-7931-439A-B384-5EA74833CC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0860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0BFD515-989D-471E-9383-3CABACFA0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02B0A-3D2E-47E4-989A-A30E7A51F5BB}" type="datetimeFigureOut">
              <a:rPr lang="fr-FR" smtClean="0"/>
              <a:t>03/09/2019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D60594F-7854-4CC6-9A5A-B1E310355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BE70596-6043-4E13-9080-D7D2FAC3A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C47F4-7931-439A-B384-5EA74833CC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6997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4BA9BB-0CCB-479C-9B97-97A50D912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4A66E9-395E-4F3D-8538-821188E56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C11D4A3-933F-43E2-B224-A68C6DEB1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D8363DD-0C3F-4889-80E0-C926DA31C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02B0A-3D2E-47E4-989A-A30E7A51F5BB}" type="datetimeFigureOut">
              <a:rPr lang="fr-FR" smtClean="0"/>
              <a:t>03/09/2019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BB9989D-78E4-4ED7-9E40-09A843797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5CFE821-8581-479B-A378-91FDDFB66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C47F4-7931-439A-B384-5EA74833CC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7102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925C22-C5A4-4114-BAD7-5A7739F17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F3C6421-F7C4-46F4-9CAF-775C74D9B6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63A5E7F-35FA-49E8-B0EC-6CFFD42E1C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904CD16-11A9-4D97-8CAD-433EB2E7A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02B0A-3D2E-47E4-989A-A30E7A51F5BB}" type="datetimeFigureOut">
              <a:rPr lang="fr-FR" smtClean="0"/>
              <a:t>03/09/2019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C8AC8F5-7C3A-4319-972B-8C52E430B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7E82193-47BF-4A19-92CA-A54C278A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C47F4-7931-439A-B384-5EA74833CC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2168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E8B718F-A668-42B7-835E-0A6C15EA9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D81C8CC-5FE6-41EC-84CE-2C44A3B0B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8F69063-BD36-476B-9FC7-65FE83E61E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02B0A-3D2E-47E4-989A-A30E7A51F5BB}" type="datetimeFigureOut">
              <a:rPr lang="fr-FR" smtClean="0"/>
              <a:t>03/09/2019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3B0AA2F-9A38-40E6-8BD2-4A2946469B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226410-1F9E-4CF9-9EE5-642574FD8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C47F4-7931-439A-B384-5EA74833CC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9906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556F2E7-9B4D-43EB-AD8C-041BD62953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950" y="180649"/>
            <a:ext cx="4118100" cy="626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342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E9DB2FB-95FF-4C80-B7C5-CB53F5B27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087" y="337578"/>
            <a:ext cx="7710371" cy="618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8710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4B547C7-5E72-4C5D-8619-535824815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08" y="1121935"/>
            <a:ext cx="11522983" cy="461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5248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4DE56D3-252A-49A0-A7DC-09A23F2EF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010" y="476339"/>
            <a:ext cx="8857980" cy="590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1133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B1AF461-56BE-4980-ADB9-88C73AE90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959" y="1196607"/>
            <a:ext cx="10698081" cy="427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831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o_diez">
            <a:hlinkClick r:id="" action="ppaction://media"/>
            <a:extLst>
              <a:ext uri="{FF2B5EF4-FFF2-40B4-BE49-F238E27FC236}">
                <a16:creationId xmlns:a16="http://schemas.microsoft.com/office/drawing/2014/main" id="{7ED56BE5-2271-4A3A-862A-3ABB3BE764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5059" y="734095"/>
            <a:ext cx="9581882" cy="538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02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B60CA1B-FBED-4657-AA5B-12EFB036F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7095" y="195326"/>
            <a:ext cx="8553429" cy="6029467"/>
          </a:xfrm>
          <a:prstGeom prst="rect">
            <a:avLst/>
          </a:prstGeom>
        </p:spPr>
      </p:pic>
      <p:pic>
        <p:nvPicPr>
          <p:cNvPr id="3" name="un_elefante">
            <a:hlinkClick r:id="" action="ppaction://media"/>
            <a:extLst>
              <a:ext uri="{FF2B5EF4-FFF2-40B4-BE49-F238E27FC236}">
                <a16:creationId xmlns:a16="http://schemas.microsoft.com/office/drawing/2014/main" id="{0AFDD80C-4211-4C32-8EF5-50AE81C573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2680" y="56151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2784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Grand écran</PresentationFormat>
  <Paragraphs>0</Paragraphs>
  <Slides>7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Réjane</dc:creator>
  <cp:lastModifiedBy>Réjane</cp:lastModifiedBy>
  <cp:revision>2</cp:revision>
  <dcterms:created xsi:type="dcterms:W3CDTF">2019-09-03T08:49:56Z</dcterms:created>
  <dcterms:modified xsi:type="dcterms:W3CDTF">2019-09-03T09:05:23Z</dcterms:modified>
</cp:coreProperties>
</file>