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31F276-25E2-45E0-8A56-878F4F8D6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515A80-CC9F-49D0-84F7-767122DC1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54C95B-EF8B-4B80-A7F4-FF4500D9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A9E6-7F04-49E5-B05A-9C590213B97E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A84CFB-9E3E-4655-B7D9-33CF222C7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0A57F9-4705-48BC-A6BC-300F86244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ABB6-2E84-4481-AC83-4DA43F6442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66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1566FE-F4D6-4043-B946-E6F26F76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0B9CB4-3D64-406E-BE2A-F9CD115A6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989B32-7884-41B9-9B6A-C88112A2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A9E6-7F04-49E5-B05A-9C590213B97E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8D4ADC-C67F-4DE3-AE10-352A07D6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5C8BDE-F176-45AC-A1FF-B648036F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ABB6-2E84-4481-AC83-4DA43F6442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55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2CC6C1F-5096-429B-BBB4-57769CF6F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DF8806-BB6C-4BD8-90B1-6ABB36CEF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821FD5-033E-470D-B7AC-E8E41AD8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A9E6-7F04-49E5-B05A-9C590213B97E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0EFE19-8DC2-4136-A40D-D3A3007C3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7907C3-6AC3-4F85-A764-3F35CBA2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ABB6-2E84-4481-AC83-4DA43F6442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76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C793C4-E042-45CE-B7FC-6F56654A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388816-F302-49D0-A497-2CE0116F5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BA704D-EBA1-4264-BF78-43148BC1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A9E6-7F04-49E5-B05A-9C590213B97E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5F7E65-E816-4DEC-BAB0-8DB02E8B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80F75-599F-49C4-9F52-2498A65D8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ABB6-2E84-4481-AC83-4DA43F6442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25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599551-CE6B-4216-87D3-72FB3EA19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C767EE-0EE7-4BCD-A68A-8C3B8E572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C1A9B7-9B72-4F53-9783-A73291FA6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A9E6-7F04-49E5-B05A-9C590213B97E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44BAA5-E704-4F50-B009-553DB8442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503FC1-99DD-4FF1-8F08-76D6C77DD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ABB6-2E84-4481-AC83-4DA43F6442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722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1E836C-8789-420C-A104-54F12D782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75B58C-A895-4966-A1CD-7AEE54145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EAF3BD-59E7-49BC-92D8-3D65C9DAB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A34A46-0131-4E76-BCE7-2B4FBF413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A9E6-7F04-49E5-B05A-9C590213B97E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DCF9A4-B1FD-484C-8CCC-778ED4D3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DFD8D5-7BAB-4DB6-BC6B-3C7301C8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ABB6-2E84-4481-AC83-4DA43F6442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33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34307D-A0C4-46B0-8D80-8E09224D6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C571E4-480D-4E15-A1D4-491E1FB68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211F3A-044F-45B5-BA88-1AB36CB34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F93E3BB-AC0F-47D1-8D0B-6CB9D35F4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551B4F7-328B-4A02-896C-411BDFF2F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C798607-9624-47E7-9E5B-5F196AF7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A9E6-7F04-49E5-B05A-9C590213B97E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547DCB3-7CB7-4794-ABDB-699274E2D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E22700A-59D9-4E39-A1ED-C72DD760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ABB6-2E84-4481-AC83-4DA43F6442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1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A4096F-53FE-447E-AA5F-DB52DDFA5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29A046-701C-413D-9AD1-E1BF388A0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A9E6-7F04-49E5-B05A-9C590213B97E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73B4E3-DBA4-4E35-AE86-C35E0753E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C692E8-40E8-4B83-84D7-33543811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ABB6-2E84-4481-AC83-4DA43F6442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21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8E3CE7-4A07-433B-8AA3-C94FB7858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A9E6-7F04-49E5-B05A-9C590213B97E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4700027-C239-4BCF-B25F-827350062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E2B4F1-6F15-4572-9761-499CE6356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ABB6-2E84-4481-AC83-4DA43F6442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05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4127CD-931C-42B6-8B5E-58A2DC9C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9D28A9-241B-44BD-95D3-565FC9CD9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9ECA51-5FE1-4B66-A49C-367F4712C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65FDE5-9D1F-4FA5-A4EC-A07B43DAA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A9E6-7F04-49E5-B05A-9C590213B97E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6F5ECE-5B6F-4299-B639-B724497C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CB3E35-1DA2-4F99-86CC-D5CEE499F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ABB6-2E84-4481-AC83-4DA43F6442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25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2DE446-3F45-4667-94C8-894796347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A708D3-8874-4E34-86AF-33A226B9C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D61EB3-FD6F-42E1-BF7D-266AD026E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CA30DB-C7AE-44AC-9A2D-41E3BCCB7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A9E6-7F04-49E5-B05A-9C590213B97E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A861D4-D5FD-4B3F-88D8-08C80244E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3DAFF5-DA48-4BBD-B4EC-68D5317A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ABB6-2E84-4481-AC83-4DA43F6442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82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93E35EF-016A-4168-AECD-FFBB67D84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1212F1-093D-4EBA-A5E7-1CC4896A4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BB7074-8404-4E84-85EA-F2236C7199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8A9E6-7F04-49E5-B05A-9C590213B97E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FABE98-FBE6-4445-93F9-9C8B5CF17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AE9EF7-3E97-4606-887D-5CC55C3E4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2ABB6-2E84-4481-AC83-4DA43F6442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11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1ED740E-4407-45F4-8C79-5337F31EA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42" y="667838"/>
            <a:ext cx="3944516" cy="552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92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7D6F78D-E5FB-41EA-A3FC-65BEA32A8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35" y="657162"/>
            <a:ext cx="10816929" cy="554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29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51CEEF-300D-472D-99A5-A10C55E21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98" y="797514"/>
            <a:ext cx="10050604" cy="503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24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1988294-E3E3-4B63-B07F-E31818F53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875" y="490424"/>
            <a:ext cx="8802250" cy="587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2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59E6785-C8F8-4DD9-B2A6-68E5E0501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249" y="647851"/>
            <a:ext cx="6947502" cy="55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89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AE459BF-6302-4A9B-AD9C-2403C0B06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471" y="440967"/>
            <a:ext cx="6987057" cy="4565073"/>
          </a:xfrm>
          <a:prstGeom prst="rect">
            <a:avLst/>
          </a:prstGeom>
        </p:spPr>
      </p:pic>
      <p:pic>
        <p:nvPicPr>
          <p:cNvPr id="3" name="Achmicha_lalla">
            <a:hlinkClick r:id="" action="ppaction://media"/>
            <a:extLst>
              <a:ext uri="{FF2B5EF4-FFF2-40B4-BE49-F238E27FC236}">
                <a16:creationId xmlns:a16="http://schemas.microsoft.com/office/drawing/2014/main" id="{3F9CE5B1-98B1-4676-9444-5A0845F59E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199" y="52536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59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99EDAC8-769E-4D5A-9877-9EF7B7C17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054" y="731841"/>
            <a:ext cx="8345891" cy="4282440"/>
          </a:xfrm>
          <a:prstGeom prst="rect">
            <a:avLst/>
          </a:prstGeom>
        </p:spPr>
      </p:pic>
      <p:pic>
        <p:nvPicPr>
          <p:cNvPr id="5" name="nini_ya_ moumou">
            <a:hlinkClick r:id="" action="ppaction://media"/>
            <a:extLst>
              <a:ext uri="{FF2B5EF4-FFF2-40B4-BE49-F238E27FC236}">
                <a16:creationId xmlns:a16="http://schemas.microsoft.com/office/drawing/2014/main" id="{8EE84F6C-969B-43F6-A32E-E2A15C226F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7110" y="5547683"/>
            <a:ext cx="609600" cy="57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98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Grand écran</PresentationFormat>
  <Paragraphs>0</Paragraphs>
  <Slides>7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Réjane</dc:creator>
  <cp:lastModifiedBy>Réjane</cp:lastModifiedBy>
  <cp:revision>4</cp:revision>
  <dcterms:created xsi:type="dcterms:W3CDTF">2019-09-06T14:45:53Z</dcterms:created>
  <dcterms:modified xsi:type="dcterms:W3CDTF">2019-11-19T13:45:22Z</dcterms:modified>
</cp:coreProperties>
</file>