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E3A73-E9B4-461E-9699-F78D15280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25F6F7-40DA-47E8-B79C-5A0D9DD1D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FE7476-CCF6-4394-847C-E240FCFD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227D1-B82A-45BB-B88E-6DE78EED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152B58-833A-4731-B6EB-F5AF25BA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5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85847-5DD6-4F22-B42A-851BF9FC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EB4E7D-9E45-425B-92A7-76C0B75F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6D6FE-5FF2-4B74-A904-14301108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80F9C-A94D-485B-B673-E9A8381B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67EFC-A88F-4428-B8E7-93AC74AB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2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D2BE70-37D3-4A30-B68A-07C552BFE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4F9AD2-6486-4A8B-9184-75E4AF655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5269C-21C5-415C-88BF-BF4481A7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0C97C-67BD-40CB-A258-F184220C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EFBA1-129D-45DC-B288-3A504E19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4E475-06DE-4488-ACAD-A180A210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57CC8-7624-40E0-AF74-19AE8524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096A1-C4C0-4D57-AC9D-D84B75A2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E42AE1-721D-4FC5-9A07-B03CFB75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81812-A133-41C5-B1CA-D6C6ACEA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22CA3-3E17-44A6-AF23-2AB80407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12121-26B5-446F-956C-E92A7C70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0654A-5B2F-4EE3-8873-7A4C21CC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309D4-06AC-47E4-8D46-08E5E236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010F65-0FA1-40E2-887A-F0155DB2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7053C-A507-4582-99B3-49C9C539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F8E15-F7CA-4BFB-B4B6-D52A10EE2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99694D-B72C-45B4-A23A-B02FA3137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B037F6-A162-44E2-A172-96D5D601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8BEE5D-B520-4443-A5BE-8636987D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F5A6CA-22CD-4BA8-9146-6041E76D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5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52C75-5B62-4B8E-8338-4798B712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1034E8-2006-4AEA-9B1E-4CE04AD6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EE1BD8-C840-44E7-BDA9-D588DF26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F59233-CB90-46C9-A515-EE14898C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F200C6-DE10-4732-8AC7-CF18AEE2F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94F968-30DA-4EED-87FD-4118FB0A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E79085-78B8-4354-975B-36E45C4C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A4E0EC-4993-4B49-A2C6-EF31F7D5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0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FE16F-E0E3-477B-ACB3-61C1F4BA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CE1024-543A-4C99-8ACE-A93EB83C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3284C-4707-42CA-A3E7-5B2717FB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60EE49-332E-4457-8342-C47EAD8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2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2CAD90-F992-42C5-A1D5-00FE38FD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227386-5E7B-44D6-9426-EA808CB9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9F09CB-7E22-458C-B723-A3B62FC0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8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5FD6E-C769-4B50-AFCC-2015FE40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79241-CE5E-428F-B2CD-EEAB45B3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F86776-919E-4939-B167-188046D92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A85B2F-D086-40C9-8A66-4EC22430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EDEB60-B229-4F40-A16F-B1BC49CC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8110B3-8354-48AB-954D-807365D0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72BD4-00E1-4BB9-9A82-8890A856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F66E42-AA98-4D8B-B745-EE584F216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75C283-1A3D-49B0-AAEB-A431A554A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A69FA9-F834-47A4-B5C6-5EF3FAC9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0A8EEC-276F-4017-9B6B-0B194EBC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F87AF-72A2-4D40-ACB9-2521114D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30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02AAF4-454E-42AA-BF95-BED7AC20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355911-1D88-4C69-930E-2834D2BB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6B28EE-4515-4D4B-A847-58C66E97C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1A36-231D-42E3-812B-98C11185FC55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DD6D6-6BB2-4CD6-8F0B-10AD8AFF0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4189F8-D1F3-4ADA-90FC-BB0AC87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70A5-FFE9-4720-BA34-CFB0E0EC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E62621-CD34-4DBC-BEC8-C8A29EF9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66" y="528378"/>
            <a:ext cx="3721145" cy="54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AB3212-66CF-4679-B232-FAD86CE7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04" y="511446"/>
            <a:ext cx="7083592" cy="58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14A212-AFCC-4E34-BCD5-B94B7E03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76" y="630011"/>
            <a:ext cx="9231848" cy="53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8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D69363-ED09-4797-B4F3-9834EE53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88" y="426083"/>
            <a:ext cx="8661824" cy="57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197939-EEC8-403B-9E6D-ACC07223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85" y="774408"/>
            <a:ext cx="9418630" cy="53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8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ins_zwei">
            <a:hlinkClick r:id="" action="ppaction://media"/>
            <a:extLst>
              <a:ext uri="{FF2B5EF4-FFF2-40B4-BE49-F238E27FC236}">
                <a16:creationId xmlns:a16="http://schemas.microsoft.com/office/drawing/2014/main" id="{06C24432-965E-4A05-B515-5DAD4BBC60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6529" y="347729"/>
            <a:ext cx="7838941" cy="58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E295C83-5684-4B30-838E-BDAB6CF18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64" y="0"/>
            <a:ext cx="4846071" cy="6858000"/>
          </a:xfrm>
          <a:prstGeom prst="rect">
            <a:avLst/>
          </a:prstGeom>
        </p:spPr>
      </p:pic>
      <p:pic>
        <p:nvPicPr>
          <p:cNvPr id="2" name="eins_zwei">
            <a:hlinkClick r:id="" action="ppaction://media"/>
            <a:extLst>
              <a:ext uri="{FF2B5EF4-FFF2-40B4-BE49-F238E27FC236}">
                <a16:creationId xmlns:a16="http://schemas.microsoft.com/office/drawing/2014/main" id="{3E197DC9-0BE6-43D5-AE78-4FD6B4E7E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0619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Grand écran</PresentationFormat>
  <Paragraphs>0</Paragraphs>
  <Slides>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8</cp:revision>
  <dcterms:created xsi:type="dcterms:W3CDTF">2019-06-18T14:34:59Z</dcterms:created>
  <dcterms:modified xsi:type="dcterms:W3CDTF">2019-06-21T14:00:27Z</dcterms:modified>
</cp:coreProperties>
</file>